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9" r:id="rId3"/>
    <p:sldId id="260" r:id="rId4"/>
    <p:sldId id="261" r:id="rId5"/>
    <p:sldId id="262" r:id="rId6"/>
    <p:sldId id="276" r:id="rId7"/>
    <p:sldId id="264" r:id="rId8"/>
    <p:sldId id="268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BB21E-DDA5-40D8-A802-A9759991000B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30691-0339-454A-A51B-01C93456C6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7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30691-0339-454A-A51B-01C93456C6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06747-4A06-4CC3-B230-D76BEAB6054F}" type="datetimeFigureOut">
              <a:rPr lang="en-US" smtClean="0"/>
              <a:pPr/>
              <a:t>05/13/2019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17FC-9D8E-4C26-A588-F3E16A714F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ellow-roses-rose-flower-pictures-27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981200"/>
            <a:ext cx="9144000" cy="264687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/>
              <a:t>Welcome</a:t>
            </a:r>
            <a:endParaRPr lang="en-US" sz="1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 Common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A common Noun refers to specific names of </a:t>
            </a:r>
            <a:r>
              <a:rPr lang="en-US" dirty="0" err="1" smtClean="0"/>
              <a:t>person,place,things,etc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Collective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dirty="0" smtClean="0"/>
              <a:t>Collective Noun, in English </a:t>
            </a:r>
            <a:r>
              <a:rPr lang="en-US" sz="4800" dirty="0" err="1" smtClean="0"/>
              <a:t>Grammer</a:t>
            </a:r>
            <a:r>
              <a:rPr lang="en-US" sz="4800" dirty="0" smtClean="0"/>
              <a:t> refers To a group of things, </a:t>
            </a:r>
            <a:r>
              <a:rPr lang="en-US" sz="4800" dirty="0" err="1" smtClean="0"/>
              <a:t>persons,animals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295400" y="3886200"/>
            <a:ext cx="2590799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3962400"/>
            <a:ext cx="3048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cla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3886199"/>
            <a:ext cx="2657475" cy="1524001"/>
          </a:xfrm>
          <a:prstGeom prst="rect">
            <a:avLst/>
          </a:prstGeom>
        </p:spPr>
      </p:pic>
      <p:pic>
        <p:nvPicPr>
          <p:cNvPr id="7" name="Picture 6" descr="tea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810000"/>
            <a:ext cx="3048000" cy="1600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5486400"/>
            <a:ext cx="2286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Class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55626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Team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noun is an uncountable </a:t>
            </a:r>
            <a:r>
              <a:rPr lang="en-US" dirty="0" err="1" smtClean="0"/>
              <a:t>noun,its</a:t>
            </a:r>
            <a:r>
              <a:rPr lang="en-US" dirty="0" smtClean="0"/>
              <a:t> substances or material that we can see and touch but can not count.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43000" y="3581400"/>
            <a:ext cx="3581400" cy="21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3505200"/>
            <a:ext cx="35814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go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3581400"/>
            <a:ext cx="3581400" cy="2209800"/>
          </a:xfrm>
          <a:prstGeom prst="rect">
            <a:avLst/>
          </a:prstGeom>
        </p:spPr>
      </p:pic>
      <p:pic>
        <p:nvPicPr>
          <p:cNvPr id="7" name="Picture 6" descr="glas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3505200"/>
            <a:ext cx="3657600" cy="2286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371600" y="5867400"/>
            <a:ext cx="2667000" cy="38100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Gold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5867400"/>
            <a:ext cx="27432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Glass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Abstract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Abstract </a:t>
            </a:r>
            <a:r>
              <a:rPr lang="en-US" dirty="0" err="1" smtClean="0"/>
              <a:t>nouns,expres,ideas,feelings,realization</a:t>
            </a:r>
            <a:r>
              <a:rPr lang="en-US" dirty="0" smtClean="0"/>
              <a:t> and qualities that we can not see, touch, hear, taste or smell. we can understand and imagine it but can not even see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Pair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1)What do you mean noun.</a:t>
            </a:r>
          </a:p>
          <a:p>
            <a:r>
              <a:rPr lang="en-US" dirty="0" smtClean="0"/>
              <a:t>2)Write different kinds of noun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Write 10 sentence in noun about the things that will happen around you.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Home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Identify  the  noun of underlined words</a:t>
            </a:r>
          </a:p>
          <a:p>
            <a:r>
              <a:rPr lang="en-US" dirty="0" smtClean="0"/>
              <a:t>1)</a:t>
            </a:r>
            <a:r>
              <a:rPr lang="en-US" u="sng" dirty="0" smtClean="0"/>
              <a:t>Honesty</a:t>
            </a:r>
            <a:r>
              <a:rPr lang="en-US" dirty="0" smtClean="0"/>
              <a:t> is the best policy.</a:t>
            </a:r>
          </a:p>
          <a:p>
            <a:r>
              <a:rPr lang="en-US" dirty="0" smtClean="0"/>
              <a:t>2</a:t>
            </a:r>
            <a:r>
              <a:rPr lang="en-US" u="sng" dirty="0" smtClean="0"/>
              <a:t>)Iron</a:t>
            </a:r>
            <a:r>
              <a:rPr lang="en-US" dirty="0" smtClean="0"/>
              <a:t> is a useful metal.</a:t>
            </a:r>
          </a:p>
          <a:p>
            <a:r>
              <a:rPr lang="en-US" dirty="0" smtClean="0"/>
              <a:t>3)I met him in the </a:t>
            </a:r>
            <a:r>
              <a:rPr lang="en-US" u="sng" dirty="0" smtClean="0"/>
              <a:t>party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4)The</a:t>
            </a:r>
            <a:r>
              <a:rPr lang="en-US" u="sng" dirty="0" smtClean="0"/>
              <a:t> boy </a:t>
            </a:r>
            <a:r>
              <a:rPr lang="en-US" dirty="0" smtClean="0"/>
              <a:t>is meritorious.</a:t>
            </a:r>
          </a:p>
          <a:p>
            <a:r>
              <a:rPr lang="en-US" dirty="0" smtClean="0"/>
              <a:t>5)</a:t>
            </a:r>
            <a:r>
              <a:rPr lang="en-US" u="sng" dirty="0" smtClean="0"/>
              <a:t>Dhaka</a:t>
            </a:r>
            <a:r>
              <a:rPr lang="en-US" dirty="0" smtClean="0"/>
              <a:t> is </a:t>
            </a:r>
            <a:r>
              <a:rPr lang="en-US" dirty="0" err="1" smtClean="0"/>
              <a:t>abig</a:t>
            </a:r>
            <a:r>
              <a:rPr lang="en-US" dirty="0" smtClean="0"/>
              <a:t> city.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236220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Thanks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41763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sz="8000" dirty="0" smtClean="0"/>
              <a:t>Teacher Acquaint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/>
              <a:t>MD. </a:t>
            </a:r>
            <a:r>
              <a:rPr lang="en-US" sz="5400" dirty="0" smtClean="0"/>
              <a:t>Al Amin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Lecturer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err="1" smtClean="0"/>
              <a:t>Govt</a:t>
            </a:r>
            <a:r>
              <a:rPr lang="en-US" sz="5400" dirty="0" err="1" smtClean="0"/>
              <a:t>.Abdul</a:t>
            </a:r>
            <a:r>
              <a:rPr lang="en-US" sz="5400" dirty="0" smtClean="0"/>
              <a:t> </a:t>
            </a:r>
            <a:r>
              <a:rPr lang="en-US" sz="5400" dirty="0" err="1" smtClean="0"/>
              <a:t>Jabbar</a:t>
            </a:r>
            <a:r>
              <a:rPr lang="en-US" sz="5400" dirty="0" smtClean="0"/>
              <a:t> College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err="1" smtClean="0"/>
              <a:t>Borhanuddin,Bhola</a:t>
            </a:r>
            <a:endParaRPr lang="en-US" sz="5400" dirty="0" smtClean="0"/>
          </a:p>
          <a:p>
            <a:pPr marL="0" indent="0" algn="ctr">
              <a:buNone/>
            </a:pPr>
            <a:r>
              <a:rPr lang="en-US" sz="5400" dirty="0" smtClean="0"/>
              <a:t>01729812141</a:t>
            </a:r>
            <a:endParaRPr lang="en-US" sz="5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Curriculum acquaint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dirty="0" smtClean="0"/>
              <a:t>Class: Eight</a:t>
            </a:r>
          </a:p>
          <a:p>
            <a:r>
              <a:rPr lang="en-US" sz="5400" dirty="0" smtClean="0"/>
              <a:t>Subject :English 2</a:t>
            </a:r>
            <a:r>
              <a:rPr lang="en-US" sz="5400" baseline="30000" dirty="0" smtClean="0"/>
              <a:t>nd</a:t>
            </a:r>
            <a:r>
              <a:rPr lang="en-US" sz="5400" dirty="0" smtClean="0"/>
              <a:t> paper</a:t>
            </a:r>
          </a:p>
          <a:p>
            <a:r>
              <a:rPr lang="en-US" sz="5400" dirty="0" smtClean="0"/>
              <a:t>Time:45 minutes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picture</a:t>
            </a:r>
            <a:endParaRPr lang="en-US" dirty="0"/>
          </a:p>
        </p:txBody>
      </p:sp>
      <p:pic>
        <p:nvPicPr>
          <p:cNvPr id="6" name="Content Placeholder 5" descr="kaji nazru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76400"/>
            <a:ext cx="3200400" cy="2033406"/>
          </a:xfrm>
        </p:spPr>
      </p:pic>
      <p:sp>
        <p:nvSpPr>
          <p:cNvPr id="4" name="Flowchart: Process 3"/>
          <p:cNvSpPr/>
          <p:nvPr/>
        </p:nvSpPr>
        <p:spPr>
          <a:xfrm>
            <a:off x="1066800" y="1676400"/>
            <a:ext cx="3200400" cy="19812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81600" y="1752600"/>
            <a:ext cx="31242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220px-Koe_in_weiland_bij_Gorss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1676400"/>
            <a:ext cx="3200400" cy="201237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4419600"/>
            <a:ext cx="35814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Kaji</a:t>
            </a:r>
            <a:r>
              <a:rPr lang="en-US" dirty="0" smtClean="0"/>
              <a:t>  </a:t>
            </a:r>
            <a:r>
              <a:rPr lang="en-US" dirty="0" err="1" smtClean="0"/>
              <a:t>Nozrul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0" y="4343400"/>
            <a:ext cx="31242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 Cow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V="1">
            <a:off x="6400800" y="12307545"/>
            <a:ext cx="304800" cy="202831"/>
          </a:xfrm>
        </p:spPr>
      </p:pic>
      <p:pic>
        <p:nvPicPr>
          <p:cNvPr id="5" name="Picture 4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8328" y="228600"/>
            <a:ext cx="9160656" cy="6553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76400" y="533400"/>
            <a:ext cx="6172200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Today lesson is Noun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>
              <a:buNone/>
            </a:pPr>
            <a:r>
              <a:rPr lang="en-US" dirty="0" smtClean="0"/>
              <a:t>After the lesson students will be able to:</a:t>
            </a:r>
          </a:p>
          <a:p>
            <a:pPr>
              <a:buNone/>
            </a:pPr>
            <a:r>
              <a:rPr lang="en-US" dirty="0" smtClean="0"/>
              <a:t>*Identify different kinds of noun.</a:t>
            </a:r>
          </a:p>
          <a:p>
            <a:pPr>
              <a:buNone/>
            </a:pPr>
            <a:r>
              <a:rPr lang="en-US" dirty="0" smtClean="0"/>
              <a:t>*write structure of proper  noun, common noun,  collective noun , Material noun and abstract noun.</a:t>
            </a:r>
          </a:p>
          <a:p>
            <a:pPr>
              <a:buNone/>
            </a:pPr>
            <a:r>
              <a:rPr lang="en-US" dirty="0" smtClean="0"/>
              <a:t>*Use   noun in proper situation.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Noun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smtClean="0"/>
              <a:t>A Noun is The Name of Anything. Such as: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495800" y="2667000"/>
            <a:ext cx="3048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2667000"/>
            <a:ext cx="3048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590800"/>
            <a:ext cx="3048000" cy="1752600"/>
          </a:xfrm>
          <a:prstGeom prst="rect">
            <a:avLst/>
          </a:prstGeom>
        </p:spPr>
      </p:pic>
      <p:pic>
        <p:nvPicPr>
          <p:cNvPr id="9" name="Picture 8" descr="fis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2667000"/>
            <a:ext cx="3124200" cy="1600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0200" y="4800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Tiger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0" y="46482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Fish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Kinds of Noun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600200"/>
            <a:ext cx="8305800" cy="44958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en-US" sz="4800" dirty="0" smtClean="0"/>
              <a:t>1)Proper Noun</a:t>
            </a:r>
          </a:p>
          <a:p>
            <a:pPr marL="342900" indent="-342900" algn="ctr"/>
            <a:r>
              <a:rPr lang="en-US" sz="4800" dirty="0" smtClean="0"/>
              <a:t>2)Common noun</a:t>
            </a:r>
          </a:p>
          <a:p>
            <a:pPr marL="342900" indent="-342900" algn="ctr"/>
            <a:r>
              <a:rPr lang="en-US" sz="4800" dirty="0" smtClean="0"/>
              <a:t>3)Collective Noun</a:t>
            </a:r>
          </a:p>
          <a:p>
            <a:pPr marL="342900" indent="-342900" algn="ctr"/>
            <a:r>
              <a:rPr lang="en-US" sz="4800" dirty="0" smtClean="0"/>
              <a:t>4) Material Noun</a:t>
            </a:r>
          </a:p>
          <a:p>
            <a:pPr marL="342900" indent="-342900" algn="ctr"/>
            <a:r>
              <a:rPr lang="en-US" sz="4800" dirty="0" smtClean="0"/>
              <a:t>5)Abstract Noun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Proper Noun</a:t>
            </a:r>
            <a:endParaRPr lang="en-US" dirty="0"/>
          </a:p>
        </p:txBody>
      </p:sp>
      <p:pic>
        <p:nvPicPr>
          <p:cNvPr id="7" name="Content Placeholder 6" descr="tajmoho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3886200"/>
            <a:ext cx="2895600" cy="1600200"/>
          </a:xfrm>
          <a:solidFill>
            <a:srgbClr val="FFFF00"/>
          </a:solidFill>
        </p:spPr>
      </p:pic>
      <p:sp>
        <p:nvSpPr>
          <p:cNvPr id="4" name="TextBox 3"/>
          <p:cNvSpPr txBox="1"/>
          <p:nvPr/>
        </p:nvSpPr>
        <p:spPr>
          <a:xfrm>
            <a:off x="609600" y="1752600"/>
            <a:ext cx="7772400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 person Noun refers  to  specific names of person, thing , </a:t>
            </a:r>
            <a:r>
              <a:rPr lang="en-US" sz="3600" dirty="0" err="1" smtClean="0"/>
              <a:t>thing,places</a:t>
            </a:r>
            <a:r>
              <a:rPr lang="en-US" sz="3600" dirty="0" smtClean="0"/>
              <a:t> etc. and always </a:t>
            </a:r>
            <a:r>
              <a:rPr lang="en-US" sz="3200" dirty="0" smtClean="0"/>
              <a:t>start with a capital </a:t>
            </a:r>
            <a:r>
              <a:rPr lang="en-US" sz="3600" dirty="0" smtClean="0"/>
              <a:t>letter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3886200"/>
            <a:ext cx="28194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57800" y="3962400"/>
            <a:ext cx="2971800" cy="1447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447800" y="5791200"/>
            <a:ext cx="24384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TAJMOHOL</a:t>
            </a:r>
            <a:endParaRPr lang="en-US" dirty="0"/>
          </a:p>
        </p:txBody>
      </p:sp>
      <p:pic>
        <p:nvPicPr>
          <p:cNvPr id="9" name="Picture 8" descr="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962400"/>
            <a:ext cx="2933700" cy="15621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86400" y="6019800"/>
            <a:ext cx="2667000" cy="38100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291</Words>
  <Application>Microsoft Office PowerPoint</Application>
  <PresentationFormat>On-screen Show (4:3)</PresentationFormat>
  <Paragraphs>60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Teacher Acquaint</vt:lpstr>
      <vt:lpstr>Curriculum acquaint</vt:lpstr>
      <vt:lpstr>What is this picture</vt:lpstr>
      <vt:lpstr>PowerPoint Presentation</vt:lpstr>
      <vt:lpstr>Objectives</vt:lpstr>
      <vt:lpstr>Noun </vt:lpstr>
      <vt:lpstr>Kinds of Noun</vt:lpstr>
      <vt:lpstr>Proper Noun</vt:lpstr>
      <vt:lpstr> Common</vt:lpstr>
      <vt:lpstr>Collective Noun</vt:lpstr>
      <vt:lpstr>Material Noun</vt:lpstr>
      <vt:lpstr>Abstract Noun</vt:lpstr>
      <vt:lpstr>Pair work</vt:lpstr>
      <vt:lpstr>Group work</vt:lpstr>
      <vt:lpstr>Home work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MD_JAKIR</dc:creator>
  <cp:lastModifiedBy>sagor</cp:lastModifiedBy>
  <cp:revision>41</cp:revision>
  <dcterms:created xsi:type="dcterms:W3CDTF">2019-03-26T03:05:51Z</dcterms:created>
  <dcterms:modified xsi:type="dcterms:W3CDTF">2019-05-13T11:38:06Z</dcterms:modified>
</cp:coreProperties>
</file>